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10691813" cy="75596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Style moyen 2 - Accentuation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1E4AEA4-8DFA-4A89-87EB-49C32662AFE0}" styleName="Style moyen 2 - Accentuation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6" d="100"/>
          <a:sy n="76" d="100"/>
        </p:scale>
        <p:origin x="1301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1886" y="1237197"/>
            <a:ext cx="9088041" cy="2631887"/>
          </a:xfrm>
        </p:spPr>
        <p:txBody>
          <a:bodyPr anchor="b"/>
          <a:lstStyle>
            <a:lvl1pPr algn="ctr">
              <a:defRPr sz="6614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36477" y="3970580"/>
            <a:ext cx="8018860" cy="1825171"/>
          </a:xfrm>
        </p:spPr>
        <p:txBody>
          <a:bodyPr/>
          <a:lstStyle>
            <a:lvl1pPr marL="0" indent="0" algn="ctr">
              <a:buNone/>
              <a:defRPr sz="2646"/>
            </a:lvl1pPr>
            <a:lvl2pPr marL="503972" indent="0" algn="ctr">
              <a:buNone/>
              <a:defRPr sz="2205"/>
            </a:lvl2pPr>
            <a:lvl3pPr marL="1007943" indent="0" algn="ctr">
              <a:buNone/>
              <a:defRPr sz="1984"/>
            </a:lvl3pPr>
            <a:lvl4pPr marL="1511915" indent="0" algn="ctr">
              <a:buNone/>
              <a:defRPr sz="1764"/>
            </a:lvl4pPr>
            <a:lvl5pPr marL="2015886" indent="0" algn="ctr">
              <a:buNone/>
              <a:defRPr sz="1764"/>
            </a:lvl5pPr>
            <a:lvl6pPr marL="2519858" indent="0" algn="ctr">
              <a:buNone/>
              <a:defRPr sz="1764"/>
            </a:lvl6pPr>
            <a:lvl7pPr marL="3023829" indent="0" algn="ctr">
              <a:buNone/>
              <a:defRPr sz="1764"/>
            </a:lvl7pPr>
            <a:lvl8pPr marL="3527801" indent="0" algn="ctr">
              <a:buNone/>
              <a:defRPr sz="1764"/>
            </a:lvl8pPr>
            <a:lvl9pPr marL="4031772" indent="0" algn="ctr">
              <a:buNone/>
              <a:defRPr sz="1764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583799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657512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651329" y="402483"/>
            <a:ext cx="2305422" cy="6406475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35063" y="402483"/>
            <a:ext cx="6782619" cy="6406475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292198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047044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9494" y="1884671"/>
            <a:ext cx="9221689" cy="3144614"/>
          </a:xfrm>
        </p:spPr>
        <p:txBody>
          <a:bodyPr anchor="b"/>
          <a:lstStyle>
            <a:lvl1pPr>
              <a:defRPr sz="6614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9494" y="5059035"/>
            <a:ext cx="9221689" cy="1653678"/>
          </a:xfrm>
        </p:spPr>
        <p:txBody>
          <a:bodyPr/>
          <a:lstStyle>
            <a:lvl1pPr marL="0" indent="0">
              <a:buNone/>
              <a:defRPr sz="2646">
                <a:solidFill>
                  <a:schemeClr val="tx1"/>
                </a:solidFill>
              </a:defRPr>
            </a:lvl1pPr>
            <a:lvl2pPr marL="503972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2pPr>
            <a:lvl3pPr marL="1007943" indent="0">
              <a:buNone/>
              <a:defRPr sz="1984">
                <a:solidFill>
                  <a:schemeClr val="tx1">
                    <a:tint val="75000"/>
                  </a:schemeClr>
                </a:solidFill>
              </a:defRPr>
            </a:lvl3pPr>
            <a:lvl4pPr marL="1511915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4pPr>
            <a:lvl5pPr marL="2015886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5pPr>
            <a:lvl6pPr marL="2519858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6pPr>
            <a:lvl7pPr marL="3023829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7pPr>
            <a:lvl8pPr marL="3527801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8pPr>
            <a:lvl9pPr marL="4031772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672979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35062" y="2012414"/>
            <a:ext cx="4544021" cy="4796544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12730" y="2012414"/>
            <a:ext cx="4544021" cy="4796544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110146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402484"/>
            <a:ext cx="9221689" cy="1461188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1853171"/>
            <a:ext cx="4523137" cy="908210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6456" y="2761381"/>
            <a:ext cx="4523137" cy="406157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12731" y="1853171"/>
            <a:ext cx="4545413" cy="908210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12731" y="2761381"/>
            <a:ext cx="4545413" cy="406157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65314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36956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835656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503978"/>
            <a:ext cx="3448388" cy="1763924"/>
          </a:xfrm>
        </p:spPr>
        <p:txBody>
          <a:bodyPr anchor="b"/>
          <a:lstStyle>
            <a:lvl1pPr>
              <a:defRPr sz="3527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45413" y="1088455"/>
            <a:ext cx="5412730" cy="5372269"/>
          </a:xfrm>
        </p:spPr>
        <p:txBody>
          <a:bodyPr/>
          <a:lstStyle>
            <a:lvl1pPr>
              <a:defRPr sz="3527"/>
            </a:lvl1pPr>
            <a:lvl2pPr>
              <a:defRPr sz="3086"/>
            </a:lvl2pPr>
            <a:lvl3pPr>
              <a:defRPr sz="2646"/>
            </a:lvl3pPr>
            <a:lvl4pPr>
              <a:defRPr sz="2205"/>
            </a:lvl4pPr>
            <a:lvl5pPr>
              <a:defRPr sz="2205"/>
            </a:lvl5pPr>
            <a:lvl6pPr>
              <a:defRPr sz="2205"/>
            </a:lvl6pPr>
            <a:lvl7pPr>
              <a:defRPr sz="2205"/>
            </a:lvl7pPr>
            <a:lvl8pPr>
              <a:defRPr sz="2205"/>
            </a:lvl8pPr>
            <a:lvl9pPr>
              <a:defRPr sz="2205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267902"/>
            <a:ext cx="3448388" cy="4201570"/>
          </a:xfrm>
        </p:spPr>
        <p:txBody>
          <a:bodyPr/>
          <a:lstStyle>
            <a:lvl1pPr marL="0" indent="0">
              <a:buNone/>
              <a:defRPr sz="1764"/>
            </a:lvl1pPr>
            <a:lvl2pPr marL="503972" indent="0">
              <a:buNone/>
              <a:defRPr sz="1543"/>
            </a:lvl2pPr>
            <a:lvl3pPr marL="1007943" indent="0">
              <a:buNone/>
              <a:defRPr sz="1323"/>
            </a:lvl3pPr>
            <a:lvl4pPr marL="1511915" indent="0">
              <a:buNone/>
              <a:defRPr sz="1102"/>
            </a:lvl4pPr>
            <a:lvl5pPr marL="2015886" indent="0">
              <a:buNone/>
              <a:defRPr sz="1102"/>
            </a:lvl5pPr>
            <a:lvl6pPr marL="2519858" indent="0">
              <a:buNone/>
              <a:defRPr sz="1102"/>
            </a:lvl6pPr>
            <a:lvl7pPr marL="3023829" indent="0">
              <a:buNone/>
              <a:defRPr sz="1102"/>
            </a:lvl7pPr>
            <a:lvl8pPr marL="3527801" indent="0">
              <a:buNone/>
              <a:defRPr sz="1102"/>
            </a:lvl8pPr>
            <a:lvl9pPr marL="4031772" indent="0">
              <a:buNone/>
              <a:defRPr sz="1102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638413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503978"/>
            <a:ext cx="3448388" cy="1763924"/>
          </a:xfrm>
        </p:spPr>
        <p:txBody>
          <a:bodyPr anchor="b"/>
          <a:lstStyle>
            <a:lvl1pPr>
              <a:defRPr sz="3527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545413" y="1088455"/>
            <a:ext cx="5412730" cy="5372269"/>
          </a:xfrm>
        </p:spPr>
        <p:txBody>
          <a:bodyPr anchor="t"/>
          <a:lstStyle>
            <a:lvl1pPr marL="0" indent="0">
              <a:buNone/>
              <a:defRPr sz="3527"/>
            </a:lvl1pPr>
            <a:lvl2pPr marL="503972" indent="0">
              <a:buNone/>
              <a:defRPr sz="3086"/>
            </a:lvl2pPr>
            <a:lvl3pPr marL="1007943" indent="0">
              <a:buNone/>
              <a:defRPr sz="2646"/>
            </a:lvl3pPr>
            <a:lvl4pPr marL="1511915" indent="0">
              <a:buNone/>
              <a:defRPr sz="2205"/>
            </a:lvl4pPr>
            <a:lvl5pPr marL="2015886" indent="0">
              <a:buNone/>
              <a:defRPr sz="2205"/>
            </a:lvl5pPr>
            <a:lvl6pPr marL="2519858" indent="0">
              <a:buNone/>
              <a:defRPr sz="2205"/>
            </a:lvl6pPr>
            <a:lvl7pPr marL="3023829" indent="0">
              <a:buNone/>
              <a:defRPr sz="2205"/>
            </a:lvl7pPr>
            <a:lvl8pPr marL="3527801" indent="0">
              <a:buNone/>
              <a:defRPr sz="2205"/>
            </a:lvl8pPr>
            <a:lvl9pPr marL="4031772" indent="0">
              <a:buNone/>
              <a:defRPr sz="2205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267902"/>
            <a:ext cx="3448388" cy="4201570"/>
          </a:xfrm>
        </p:spPr>
        <p:txBody>
          <a:bodyPr/>
          <a:lstStyle>
            <a:lvl1pPr marL="0" indent="0">
              <a:buNone/>
              <a:defRPr sz="1764"/>
            </a:lvl1pPr>
            <a:lvl2pPr marL="503972" indent="0">
              <a:buNone/>
              <a:defRPr sz="1543"/>
            </a:lvl2pPr>
            <a:lvl3pPr marL="1007943" indent="0">
              <a:buNone/>
              <a:defRPr sz="1323"/>
            </a:lvl3pPr>
            <a:lvl4pPr marL="1511915" indent="0">
              <a:buNone/>
              <a:defRPr sz="1102"/>
            </a:lvl4pPr>
            <a:lvl5pPr marL="2015886" indent="0">
              <a:buNone/>
              <a:defRPr sz="1102"/>
            </a:lvl5pPr>
            <a:lvl6pPr marL="2519858" indent="0">
              <a:buNone/>
              <a:defRPr sz="1102"/>
            </a:lvl6pPr>
            <a:lvl7pPr marL="3023829" indent="0">
              <a:buNone/>
              <a:defRPr sz="1102"/>
            </a:lvl7pPr>
            <a:lvl8pPr marL="3527801" indent="0">
              <a:buNone/>
              <a:defRPr sz="1102"/>
            </a:lvl8pPr>
            <a:lvl9pPr marL="4031772" indent="0">
              <a:buNone/>
              <a:defRPr sz="1102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971482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35062" y="402484"/>
            <a:ext cx="9221689" cy="14611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5062" y="2012414"/>
            <a:ext cx="9221689" cy="47965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5062" y="7006700"/>
            <a:ext cx="2405658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A2EE06-FE04-46B9-AE69-EF5636C056DD}" type="datetimeFigureOut">
              <a:rPr lang="fr-FR" smtClean="0"/>
              <a:t>01/08/2022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41663" y="7006700"/>
            <a:ext cx="3608487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51093" y="7006700"/>
            <a:ext cx="2405658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102744-1205-4D5F-B600-D7D0824C1A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635039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7943" rtl="0" eaLnBrk="1" latinLnBrk="0" hangingPunct="1">
        <a:lnSpc>
          <a:spcPct val="90000"/>
        </a:lnSpc>
        <a:spcBef>
          <a:spcPct val="0"/>
        </a:spcBef>
        <a:buNone/>
        <a:defRPr sz="48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986" indent="-251986" algn="l" defTabSz="1007943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sz="3086" kern="1200">
          <a:solidFill>
            <a:schemeClr val="tx1"/>
          </a:solidFill>
          <a:latin typeface="+mn-lt"/>
          <a:ea typeface="+mn-ea"/>
          <a:cs typeface="+mn-cs"/>
        </a:defRPr>
      </a:lvl1pPr>
      <a:lvl2pPr marL="75595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259929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3pPr>
      <a:lvl4pPr marL="1763900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267872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771844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275815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77978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283758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5039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1007943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3pPr>
      <a:lvl4pPr marL="1511915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015886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519858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023829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527801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0317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4">
            <a:extLst>
              <a:ext uri="{FF2B5EF4-FFF2-40B4-BE49-F238E27FC236}">
                <a16:creationId xmlns:a16="http://schemas.microsoft.com/office/drawing/2014/main" id="{8BF18942-DA9C-47B5-880D-CA982626BF7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5930700"/>
              </p:ext>
            </p:extLst>
          </p:nvPr>
        </p:nvGraphicFramePr>
        <p:xfrm>
          <a:off x="366124" y="155182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joie</a:t>
                      </a:r>
                      <a:endParaRPr lang="fr-FR" sz="2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heureux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joyeux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content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  <p:graphicFrame>
        <p:nvGraphicFramePr>
          <p:cNvPr id="5" name="Tableau 4">
            <a:extLst>
              <a:ext uri="{FF2B5EF4-FFF2-40B4-BE49-F238E27FC236}">
                <a16:creationId xmlns:a16="http://schemas.microsoft.com/office/drawing/2014/main" id="{62ECD72F-015E-42C0-B48A-F80EED5CB86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10886401"/>
              </p:ext>
            </p:extLst>
          </p:nvPr>
        </p:nvGraphicFramePr>
        <p:xfrm>
          <a:off x="2907763" y="155181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tristesse</a:t>
                      </a:r>
                      <a:endParaRPr lang="fr-FR" sz="2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pleurer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malheureux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chagrin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  <p:graphicFrame>
        <p:nvGraphicFramePr>
          <p:cNvPr id="6" name="Tableau 4">
            <a:extLst>
              <a:ext uri="{FF2B5EF4-FFF2-40B4-BE49-F238E27FC236}">
                <a16:creationId xmlns:a16="http://schemas.microsoft.com/office/drawing/2014/main" id="{59C34819-B6BE-42ED-B212-8AC5241B3CE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5774431"/>
              </p:ext>
            </p:extLst>
          </p:nvPr>
        </p:nvGraphicFramePr>
        <p:xfrm>
          <a:off x="5449402" y="155182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surprise</a:t>
                      </a:r>
                      <a:endParaRPr lang="fr-FR" sz="2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étonné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sursauter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choqué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  <p:graphicFrame>
        <p:nvGraphicFramePr>
          <p:cNvPr id="7" name="Tableau 6">
            <a:extLst>
              <a:ext uri="{FF2B5EF4-FFF2-40B4-BE49-F238E27FC236}">
                <a16:creationId xmlns:a16="http://schemas.microsoft.com/office/drawing/2014/main" id="{FB22AAD2-853E-4BD2-8F3D-13FCAAE8C2D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70844524"/>
              </p:ext>
            </p:extLst>
          </p:nvPr>
        </p:nvGraphicFramePr>
        <p:xfrm>
          <a:off x="7991041" y="155181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peur</a:t>
                      </a:r>
                      <a:endParaRPr lang="fr-FR" sz="2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craintif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paniqué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angoissé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  <p:graphicFrame>
        <p:nvGraphicFramePr>
          <p:cNvPr id="8" name="Tableau 4">
            <a:extLst>
              <a:ext uri="{FF2B5EF4-FFF2-40B4-BE49-F238E27FC236}">
                <a16:creationId xmlns:a16="http://schemas.microsoft.com/office/drawing/2014/main" id="{51765C62-A549-4A15-AA67-7AC1902103C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0837454"/>
              </p:ext>
            </p:extLst>
          </p:nvPr>
        </p:nvGraphicFramePr>
        <p:xfrm>
          <a:off x="366124" y="3779838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colère</a:t>
                      </a:r>
                      <a:endParaRPr lang="fr-FR" sz="2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énervé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fâché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mécontent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endParaRPr lang="fr-FR" dirty="0">
                        <a:solidFill>
                          <a:schemeClr val="accent4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  <p:graphicFrame>
        <p:nvGraphicFramePr>
          <p:cNvPr id="9" name="Tableau 8">
            <a:extLst>
              <a:ext uri="{FF2B5EF4-FFF2-40B4-BE49-F238E27FC236}">
                <a16:creationId xmlns:a16="http://schemas.microsoft.com/office/drawing/2014/main" id="{D3730D7A-D995-40D2-9185-2502C169E0D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59557471"/>
              </p:ext>
            </p:extLst>
          </p:nvPr>
        </p:nvGraphicFramePr>
        <p:xfrm>
          <a:off x="2907763" y="3779837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dégout</a:t>
                      </a:r>
                      <a:endParaRPr lang="fr-FR" sz="2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écœuré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envie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vomir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endParaRPr lang="fr-FR" dirty="0">
                        <a:solidFill>
                          <a:schemeClr val="accent4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  <p:graphicFrame>
        <p:nvGraphicFramePr>
          <p:cNvPr id="10" name="Tableau 4">
            <a:extLst>
              <a:ext uri="{FF2B5EF4-FFF2-40B4-BE49-F238E27FC236}">
                <a16:creationId xmlns:a16="http://schemas.microsoft.com/office/drawing/2014/main" id="{7567B45D-E2C2-4AB4-AD2B-2404BF0F9F3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614258"/>
              </p:ext>
            </p:extLst>
          </p:nvPr>
        </p:nvGraphicFramePr>
        <p:xfrm>
          <a:off x="5449402" y="3779838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déçu</a:t>
                      </a:r>
                      <a:endParaRPr lang="fr-FR" sz="2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triste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confiance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espérer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endParaRPr lang="fr-FR" dirty="0">
                        <a:solidFill>
                          <a:schemeClr val="accent4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  <p:graphicFrame>
        <p:nvGraphicFramePr>
          <p:cNvPr id="11" name="Tableau 10">
            <a:extLst>
              <a:ext uri="{FF2B5EF4-FFF2-40B4-BE49-F238E27FC236}">
                <a16:creationId xmlns:a16="http://schemas.microsoft.com/office/drawing/2014/main" id="{C924A3F1-0B79-45A1-9640-20CB1E5CB53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41506313"/>
              </p:ext>
            </p:extLst>
          </p:nvPr>
        </p:nvGraphicFramePr>
        <p:xfrm>
          <a:off x="7991041" y="3779837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confiance</a:t>
                      </a:r>
                      <a:endParaRPr lang="fr-FR" sz="2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calme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apaisé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ami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endParaRPr lang="fr-FR" dirty="0">
                        <a:solidFill>
                          <a:schemeClr val="accent4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  <p:sp>
        <p:nvSpPr>
          <p:cNvPr id="2" name="ZoneTexte 1">
            <a:extLst>
              <a:ext uri="{FF2B5EF4-FFF2-40B4-BE49-F238E27FC236}">
                <a16:creationId xmlns:a16="http://schemas.microsoft.com/office/drawing/2014/main" id="{534E4228-0D4F-FE03-B349-71FE515D510C}"/>
              </a:ext>
            </a:extLst>
          </p:cNvPr>
          <p:cNvSpPr txBox="1"/>
          <p:nvPr/>
        </p:nvSpPr>
        <p:spPr>
          <a:xfrm>
            <a:off x="120580" y="7253605"/>
            <a:ext cx="798844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>
                <a:solidFill>
                  <a:srgbClr val="00B050"/>
                </a:solidFill>
              </a:rPr>
              <a:t>CE1 : Oral 1 J’écoute avec attention ; Oral 3 Je participe à des échanges ; V1 J’enrichis mon lexique</a:t>
            </a:r>
          </a:p>
        </p:txBody>
      </p:sp>
    </p:spTree>
    <p:extLst>
      <p:ext uri="{BB962C8B-B14F-4D97-AF65-F5344CB8AC3E}">
        <p14:creationId xmlns:p14="http://schemas.microsoft.com/office/powerpoint/2010/main" val="7565086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4">
            <a:extLst>
              <a:ext uri="{FF2B5EF4-FFF2-40B4-BE49-F238E27FC236}">
                <a16:creationId xmlns:a16="http://schemas.microsoft.com/office/drawing/2014/main" id="{8BF18942-DA9C-47B5-880D-CA982626BF7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0606305"/>
              </p:ext>
            </p:extLst>
          </p:nvPr>
        </p:nvGraphicFramePr>
        <p:xfrm>
          <a:off x="366124" y="155182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fatigué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dormir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/>
                        <a:t>bâiller</a:t>
                      </a:r>
                      <a:endParaRPr lang="fr-FR" dirty="0"/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se reposer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  <p:graphicFrame>
        <p:nvGraphicFramePr>
          <p:cNvPr id="5" name="Tableau 4">
            <a:extLst>
              <a:ext uri="{FF2B5EF4-FFF2-40B4-BE49-F238E27FC236}">
                <a16:creationId xmlns:a16="http://schemas.microsoft.com/office/drawing/2014/main" id="{62ECD72F-015E-42C0-B48A-F80EED5CB86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9502431"/>
              </p:ext>
            </p:extLst>
          </p:nvPr>
        </p:nvGraphicFramePr>
        <p:xfrm>
          <a:off x="2907763" y="155181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fier</a:t>
                      </a:r>
                      <a:endParaRPr lang="fr-FR" sz="2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réussir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frimer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sourire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  <p:graphicFrame>
        <p:nvGraphicFramePr>
          <p:cNvPr id="6" name="Tableau 4">
            <a:extLst>
              <a:ext uri="{FF2B5EF4-FFF2-40B4-BE49-F238E27FC236}">
                <a16:creationId xmlns:a16="http://schemas.microsoft.com/office/drawing/2014/main" id="{59C34819-B6BE-42ED-B212-8AC5241B3CE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0190952"/>
              </p:ext>
            </p:extLst>
          </p:nvPr>
        </p:nvGraphicFramePr>
        <p:xfrm>
          <a:off x="5449402" y="155182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honte</a:t>
                      </a:r>
                      <a:endParaRPr lang="fr-FR" sz="2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gêné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embarrassé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rougir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  <p:sp>
        <p:nvSpPr>
          <p:cNvPr id="7" name="ZoneTexte 6">
            <a:extLst>
              <a:ext uri="{FF2B5EF4-FFF2-40B4-BE49-F238E27FC236}">
                <a16:creationId xmlns:a16="http://schemas.microsoft.com/office/drawing/2014/main" id="{1F664BFE-D38B-AA0C-0775-48C02E6A2DCE}"/>
              </a:ext>
            </a:extLst>
          </p:cNvPr>
          <p:cNvSpPr txBox="1"/>
          <p:nvPr/>
        </p:nvSpPr>
        <p:spPr>
          <a:xfrm>
            <a:off x="120580" y="7253605"/>
            <a:ext cx="798844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>
                <a:solidFill>
                  <a:srgbClr val="00B050"/>
                </a:solidFill>
              </a:rPr>
              <a:t>CE1 : Oral 1 J’écoute avec attention ; Oral 3 Je participe à des échanges ; V1 J’enrichis mon lexique</a:t>
            </a:r>
          </a:p>
        </p:txBody>
      </p:sp>
      <p:graphicFrame>
        <p:nvGraphicFramePr>
          <p:cNvPr id="8" name="Tableau 4">
            <a:extLst>
              <a:ext uri="{FF2B5EF4-FFF2-40B4-BE49-F238E27FC236}">
                <a16:creationId xmlns:a16="http://schemas.microsoft.com/office/drawing/2014/main" id="{C1556CD5-0388-DEB5-195D-A273A8EF85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64716775"/>
              </p:ext>
            </p:extLst>
          </p:nvPr>
        </p:nvGraphicFramePr>
        <p:xfrm>
          <a:off x="7991041" y="155180"/>
          <a:ext cx="2239425" cy="3335269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2239425">
                  <a:extLst>
                    <a:ext uri="{9D8B030D-6E8A-4147-A177-3AD203B41FA5}">
                      <a16:colId xmlns:a16="http://schemas.microsoft.com/office/drawing/2014/main" val="2377796474"/>
                    </a:ext>
                  </a:extLst>
                </a:gridCol>
              </a:tblGrid>
              <a:tr h="788715">
                <a:tc>
                  <a:txBody>
                    <a:bodyPr/>
                    <a:lstStyle/>
                    <a:p>
                      <a:pPr algn="ctr"/>
                      <a:r>
                        <a:rPr lang="fr-FR" sz="2400" dirty="0"/>
                        <a:t>timide</a:t>
                      </a:r>
                      <a:endParaRPr lang="fr-FR" sz="2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83399165"/>
                  </a:ext>
                </a:extLst>
              </a:tr>
              <a:tr h="2546554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peur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 dirty="0"/>
                        <a:t>angoisse</a:t>
                      </a:r>
                    </a:p>
                    <a:p>
                      <a:pPr algn="ctr">
                        <a:lnSpc>
                          <a:spcPct val="200000"/>
                        </a:lnSpc>
                      </a:pPr>
                      <a:r>
                        <a:rPr lang="fr-FR"/>
                        <a:t>oser</a:t>
                      </a:r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293546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3317320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</TotalTime>
  <Words>89</Words>
  <Application>Microsoft Office PowerPoint</Application>
  <PresentationFormat>Personnalisé</PresentationFormat>
  <Paragraphs>50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Thème Office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MHF</dc:creator>
  <cp:revision>10</cp:revision>
  <dcterms:created xsi:type="dcterms:W3CDTF">2021-11-01T14:46:26Z</dcterms:created>
  <dcterms:modified xsi:type="dcterms:W3CDTF">2022-08-01T14:53:19Z</dcterms:modified>
</cp:coreProperties>
</file>

<file path=docProps/thumbnail.jpeg>
</file>