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37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75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21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70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29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01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31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69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56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84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4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BF18942-DA9C-47B5-880D-CA982626BF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930700"/>
              </p:ext>
            </p:extLst>
          </p:nvPr>
        </p:nvGraphicFramePr>
        <p:xfrm>
          <a:off x="366124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joie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heureux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joyeux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content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2ECD72F-015E-42C0-B48A-F80EED5CB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886401"/>
              </p:ext>
            </p:extLst>
          </p:nvPr>
        </p:nvGraphicFramePr>
        <p:xfrm>
          <a:off x="2907763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tristesse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pleurer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malheureux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chagrin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59C34819-B6BE-42ED-B212-8AC5241B3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774431"/>
              </p:ext>
            </p:extLst>
          </p:nvPr>
        </p:nvGraphicFramePr>
        <p:xfrm>
          <a:off x="5449402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surprise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étonné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sursauter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choqué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B22AAD2-853E-4BD2-8F3D-13FCAAE8C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844524"/>
              </p:ext>
            </p:extLst>
          </p:nvPr>
        </p:nvGraphicFramePr>
        <p:xfrm>
          <a:off x="7991041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peur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craintif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paniqué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angoissé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8" name="Tableau 4">
            <a:extLst>
              <a:ext uri="{FF2B5EF4-FFF2-40B4-BE49-F238E27FC236}">
                <a16:creationId xmlns:a16="http://schemas.microsoft.com/office/drawing/2014/main" id="{51765C62-A549-4A15-AA67-7AC190210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837454"/>
              </p:ext>
            </p:extLst>
          </p:nvPr>
        </p:nvGraphicFramePr>
        <p:xfrm>
          <a:off x="366124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colère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énervé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fâché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mécontent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endParaRPr lang="fr-FR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3730D7A-D995-40D2-9185-2502C169E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557471"/>
              </p:ext>
            </p:extLst>
          </p:nvPr>
        </p:nvGraphicFramePr>
        <p:xfrm>
          <a:off x="2907763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dégout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écœuré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envie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vomir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endParaRPr lang="fr-FR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0" name="Tableau 4">
            <a:extLst>
              <a:ext uri="{FF2B5EF4-FFF2-40B4-BE49-F238E27FC236}">
                <a16:creationId xmlns:a16="http://schemas.microsoft.com/office/drawing/2014/main" id="{7567B45D-E2C2-4AB4-AD2B-2404BF0F9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14258"/>
              </p:ext>
            </p:extLst>
          </p:nvPr>
        </p:nvGraphicFramePr>
        <p:xfrm>
          <a:off x="5449402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déçu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triste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confiance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espérer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endParaRPr lang="fr-FR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C924A3F1-0B79-45A1-9640-20CB1E5CB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506313"/>
              </p:ext>
            </p:extLst>
          </p:nvPr>
        </p:nvGraphicFramePr>
        <p:xfrm>
          <a:off x="7991041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confiance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calme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apaisé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ami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endParaRPr lang="fr-FR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534E4228-0D4F-FE03-B349-71FE515D510C}"/>
              </a:ext>
            </a:extLst>
          </p:cNvPr>
          <p:cNvSpPr txBox="1"/>
          <p:nvPr/>
        </p:nvSpPr>
        <p:spPr>
          <a:xfrm>
            <a:off x="120580" y="7253605"/>
            <a:ext cx="7988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Oral 1 J’écoute avec attention ; Oral 3 Je participe à des échanges ; V1 J’enrichis mon lexique</a:t>
            </a:r>
          </a:p>
        </p:txBody>
      </p:sp>
    </p:spTree>
    <p:extLst>
      <p:ext uri="{BB962C8B-B14F-4D97-AF65-F5344CB8AC3E}">
        <p14:creationId xmlns:p14="http://schemas.microsoft.com/office/powerpoint/2010/main" val="75650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BF18942-DA9C-47B5-880D-CA982626BF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606305"/>
              </p:ext>
            </p:extLst>
          </p:nvPr>
        </p:nvGraphicFramePr>
        <p:xfrm>
          <a:off x="366124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fatigué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dormir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/>
                        <a:t>bâiller</a:t>
                      </a:r>
                      <a:endParaRPr lang="fr-FR" dirty="0"/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se reposer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2ECD72F-015E-42C0-B48A-F80EED5CB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502431"/>
              </p:ext>
            </p:extLst>
          </p:nvPr>
        </p:nvGraphicFramePr>
        <p:xfrm>
          <a:off x="2907763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fier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réussir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frimer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sourire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59C34819-B6BE-42ED-B212-8AC5241B3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190952"/>
              </p:ext>
            </p:extLst>
          </p:nvPr>
        </p:nvGraphicFramePr>
        <p:xfrm>
          <a:off x="5449402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honte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gêné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embarrassé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rougir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1F664BFE-D38B-AA0C-0775-48C02E6A2DCE}"/>
              </a:ext>
            </a:extLst>
          </p:cNvPr>
          <p:cNvSpPr txBox="1"/>
          <p:nvPr/>
        </p:nvSpPr>
        <p:spPr>
          <a:xfrm>
            <a:off x="120580" y="7253605"/>
            <a:ext cx="7988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Oral 1 J’écoute avec attention ; Oral 3 Je participe à des échanges ; V1 J’enrichis mon lexique</a:t>
            </a:r>
          </a:p>
        </p:txBody>
      </p:sp>
      <p:graphicFrame>
        <p:nvGraphicFramePr>
          <p:cNvPr id="8" name="Tableau 4">
            <a:extLst>
              <a:ext uri="{FF2B5EF4-FFF2-40B4-BE49-F238E27FC236}">
                <a16:creationId xmlns:a16="http://schemas.microsoft.com/office/drawing/2014/main" id="{C1556CD5-0388-DEB5-195D-A273A8EF8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716775"/>
              </p:ext>
            </p:extLst>
          </p:nvPr>
        </p:nvGraphicFramePr>
        <p:xfrm>
          <a:off x="7991041" y="155180"/>
          <a:ext cx="2239425" cy="3335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timide</a:t>
                      </a:r>
                      <a:endParaRPr lang="fr-FR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peur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angoisse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/>
                        <a:t>oser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31732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89</Words>
  <Application>Microsoft Office PowerPoint</Application>
  <PresentationFormat>Personnalisé</PresentationFormat>
  <Paragraphs>50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10</cp:revision>
  <dcterms:created xsi:type="dcterms:W3CDTF">2021-11-01T14:46:26Z</dcterms:created>
  <dcterms:modified xsi:type="dcterms:W3CDTF">2022-08-01T14:53:19Z</dcterms:modified>
</cp:coreProperties>
</file>